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300" r:id="rId3"/>
    <p:sldId id="296" r:id="rId4"/>
    <p:sldId id="327" r:id="rId5"/>
    <p:sldId id="329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62C80"/>
    <a:srgbClr val="FF5050"/>
    <a:srgbClr val="FF3300"/>
    <a:srgbClr val="D60093"/>
    <a:srgbClr val="006600"/>
    <a:srgbClr val="FF0066"/>
    <a:srgbClr val="9B5B81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291" autoAdjust="0"/>
  </p:normalViewPr>
  <p:slideViewPr>
    <p:cSldViewPr>
      <p:cViewPr varScale="1">
        <p:scale>
          <a:sx n="68" d="100"/>
          <a:sy n="68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4E3B0-2FE6-442B-8B59-F4D7F51E5565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283EE-DC44-459E-B0B3-99D8F39BA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78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5A6EF0D-312F-4729-9378-9DD8798CC86E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35D4019-5CC2-4015-8EC9-5E3326BB1A0B}" type="slidenum">
              <a:rPr lang="pt-BR" smtClean="0"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EF0D-312F-4729-9378-9DD8798CC86E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019-5CC2-4015-8EC9-5E3326BB1A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EF0D-312F-4729-9378-9DD8798CC86E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019-5CC2-4015-8EC9-5E3326BB1A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71A-F018-43ED-B4AD-5341524682B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C14-4B28-4076-ADF0-FB16175B997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b="1"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00206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71A-F018-43ED-B4AD-5341524682B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C14-4B28-4076-ADF0-FB16175B997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8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71A-F018-43ED-B4AD-5341524682B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C14-4B28-4076-ADF0-FB16175B997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9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71A-F018-43ED-B4AD-5341524682B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C14-4B28-4076-ADF0-FB16175B997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28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71A-F018-43ED-B4AD-5341524682B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C14-4B28-4076-ADF0-FB16175B997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3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71A-F018-43ED-B4AD-5341524682B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C14-4B28-4076-ADF0-FB16175B997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7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71A-F018-43ED-B4AD-5341524682B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C14-4B28-4076-ADF0-FB16175B997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00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71A-F018-43ED-B4AD-5341524682B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C14-4B28-4076-ADF0-FB16175B997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EF0D-312F-4729-9378-9DD8798CC86E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019-5CC2-4015-8EC9-5E3326BB1A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71A-F018-43ED-B4AD-5341524682B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C14-4B28-4076-ADF0-FB16175B997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3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71A-F018-43ED-B4AD-5341524682B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C14-4B28-4076-ADF0-FB16175B997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3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3671A-F018-43ED-B4AD-5341524682B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C14-4B28-4076-ADF0-FB16175B997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5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EF0D-312F-4729-9378-9DD8798CC86E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019-5CC2-4015-8EC9-5E3326BB1A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EF0D-312F-4729-9378-9DD8798CC86E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019-5CC2-4015-8EC9-5E3326BB1A0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EF0D-312F-4729-9378-9DD8798CC86E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019-5CC2-4015-8EC9-5E3326BB1A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EF0D-312F-4729-9378-9DD8798CC86E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019-5CC2-4015-8EC9-5E3326BB1A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EF0D-312F-4729-9378-9DD8798CC86E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019-5CC2-4015-8EC9-5E3326BB1A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EF0D-312F-4729-9378-9DD8798CC86E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019-5CC2-4015-8EC9-5E3326BB1A0B}" type="slidenum">
              <a:rPr lang="pt-BR" smtClean="0"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6EF0D-312F-4729-9378-9DD8798CC86E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D4019-5CC2-4015-8EC9-5E3326BB1A0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5A6EF0D-312F-4729-9378-9DD8798CC86E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35D4019-5CC2-4015-8EC9-5E3326BB1A0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3671A-F018-43ED-B4AD-5341524682B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16/08/2018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47C14-4B28-4076-ADF0-FB16175B997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7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323528" y="33265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endParaRPr lang="pt-BR" sz="4000" dirty="0">
              <a:solidFill>
                <a:prstClr val="black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1520" y="327627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Projeto RH</a:t>
            </a:r>
          </a:p>
          <a:p>
            <a:pPr algn="ctr"/>
            <a:endParaRPr lang="pt-BR" sz="1200" b="1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447055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AAC - Desenvolvimento Pessoal</a:t>
            </a:r>
          </a:p>
        </p:txBody>
      </p:sp>
      <p:pic>
        <p:nvPicPr>
          <p:cNvPr id="1026" name="Picture 2" descr="Resultado de imagem para 5w2h png">
            <a:extLst>
              <a:ext uri="{FF2B5EF4-FFF2-40B4-BE49-F238E27FC236}">
                <a16:creationId xmlns:a16="http://schemas.microsoft.com/office/drawing/2014/main" id="{A76682A9-7310-47BA-BB56-CF53590DA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0740"/>
            <a:ext cx="80391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4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2">
            <a:extLst>
              <a:ext uri="{FF2B5EF4-FFF2-40B4-BE49-F238E27FC236}">
                <a16:creationId xmlns:a16="http://schemas.microsoft.com/office/drawing/2014/main" id="{047BB85D-A06C-4FAF-9400-A612F560D4E2}"/>
              </a:ext>
            </a:extLst>
          </p:cNvPr>
          <p:cNvSpPr txBox="1">
            <a:spLocks/>
          </p:cNvSpPr>
          <p:nvPr/>
        </p:nvSpPr>
        <p:spPr>
          <a:xfrm>
            <a:off x="179512" y="1866200"/>
            <a:ext cx="8784976" cy="10587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Fazer um plano de ação para contratação de funcionários utilizando o método 5W2H</a:t>
            </a:r>
          </a:p>
          <a:p>
            <a:endParaRPr lang="pt-BR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 descr="http://www.ambito.com.br/imgs/planodeacaog.gif">
            <a:extLst>
              <a:ext uri="{FF2B5EF4-FFF2-40B4-BE49-F238E27FC236}">
                <a16:creationId xmlns:a16="http://schemas.microsoft.com/office/drawing/2014/main" id="{58F6D283-F12E-4333-B08A-CACEA5746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39015"/>
            <a:ext cx="3846743" cy="23042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6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7" y="690039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Administrando Minha Empresa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0822" y="1700808"/>
            <a:ext cx="8742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Criar um plano de ação para </a:t>
            </a: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seleção e recrutamento 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de sua empresa. Página </a:t>
            </a:r>
            <a:r>
              <a:rPr lang="pt-BR" sz="2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104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/>
            <a:endParaRPr lang="pt-BR" sz="2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99" name="Picture 3" descr="D:\Documentos\Desktop\plano-de-ac3a7c3a3o-5w2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3999" cy="410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7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5" y="-27384"/>
            <a:ext cx="9175189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4733" y="2046863"/>
            <a:ext cx="8856984" cy="4401205"/>
          </a:xfrm>
          <a:prstGeom prst="rect">
            <a:avLst/>
          </a:prstGeom>
          <a:noFill/>
          <a:ln w="28575"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que será feito: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 processo seletivo.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será feito: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Como a vaga será divulgada? O processo será feito, por meio de entrevista individual, teste prático ou dinâmica de grupo?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Onde será feito: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Colocar o endereço onde será feito o processo.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Quando será feito: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e hora.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Porque será feito: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completar qual ou quais cargos na empresa?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Quem é o responsável pela entrevista: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Quem vai fazer a entrevista?</a:t>
            </a:r>
          </a:p>
          <a:p>
            <a:pPr algn="just"/>
            <a:endParaRPr lang="pt-BR" sz="20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Quanto custará: </a:t>
            </a:r>
            <a:r>
              <a:rPr lang="pt-BR" sz="20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Vai ter algum custo? Quanto?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5595" y="313492"/>
            <a:ext cx="9052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5W2H - </a:t>
            </a:r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Processo Seletivo</a:t>
            </a:r>
          </a:p>
        </p:txBody>
      </p:sp>
    </p:spTree>
    <p:extLst>
      <p:ext uri="{BB962C8B-B14F-4D97-AF65-F5344CB8AC3E}">
        <p14:creationId xmlns:p14="http://schemas.microsoft.com/office/powerpoint/2010/main" val="38688154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7072</TotalTime>
  <Words>136</Words>
  <Application>Microsoft Office PowerPoint</Application>
  <PresentationFormat>Apresentação na tela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12" baseType="lpstr">
      <vt:lpstr>Arial</vt:lpstr>
      <vt:lpstr>Calibri</vt:lpstr>
      <vt:lpstr>Century Gothic</vt:lpstr>
      <vt:lpstr>Segoe UI</vt:lpstr>
      <vt:lpstr>Wingdings</vt:lpstr>
      <vt:lpstr>Wingdings 2</vt:lpstr>
      <vt:lpstr>Austin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Supervisor Comercial</dc:creator>
  <cp:lastModifiedBy>Maritza Bessa</cp:lastModifiedBy>
  <cp:revision>1101</cp:revision>
  <dcterms:created xsi:type="dcterms:W3CDTF">2015-08-17T17:38:46Z</dcterms:created>
  <dcterms:modified xsi:type="dcterms:W3CDTF">2018-08-16T20:20:31Z</dcterms:modified>
</cp:coreProperties>
</file>